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A02D1-9FDD-43C8-924E-B9E4CCE8D99F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4A01C-507B-4640-9590-E6199CE10E3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2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B4A01C-507B-4640-9590-E6199CE10E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23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28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30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5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0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73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81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54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9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2036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1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6625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53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84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76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ECF0D-CC02-44E2-9EC8-EDBA8A1A9F6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A2B8D8-94D9-44A5-B37D-484B243540D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51462" y="1122363"/>
            <a:ext cx="8716537" cy="650681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solidFill>
                  <a:schemeClr val="accent5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Política de participación social en salud-PPSS</a:t>
            </a:r>
            <a:endParaRPr lang="en-US" sz="2400" dirty="0">
              <a:solidFill>
                <a:schemeClr val="accent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03" y="2555982"/>
            <a:ext cx="6861511" cy="419040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3757961"/>
            <a:ext cx="2674364" cy="1344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206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09731"/>
            <a:ext cx="9666249" cy="1129138"/>
          </a:xfrm>
        </p:spPr>
        <p:txBody>
          <a:bodyPr>
            <a:normAutofit/>
          </a:bodyPr>
          <a:lstStyle/>
          <a:p>
            <a:pPr algn="ctr"/>
            <a:r>
              <a:rPr lang="es-MX" sz="2400" b="1" dirty="0">
                <a:solidFill>
                  <a:schemeClr val="accent5">
                    <a:lumMod val="75000"/>
                  </a:schemeClr>
                </a:solidFill>
              </a:rPr>
              <a:t>LA RESOLUCIÓN 2063 DE 2017 – POLÍTICA DE PARTICIPACIÓN SOCIAL EN SALUD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MX" sz="2400" dirty="0"/>
          </a:p>
          <a:p>
            <a:pPr marL="0" indent="0" algn="just">
              <a:buNone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Política de Participación social en salud tiene como objetivo: Planificar y desarrollar las directrices que le permitan al Estado garantizar el derecho a la participación social en salud y su fortalecimiento; y a la ciudadanía la apropiación de mecanismos y condiciones para ejercer la participación con decisión para el cumplimiento del derecho a la salud en el marco de la Ley Estatutaria de Salud en armonización con la Política Integral de Atención en Salud (PAIS- MIAS).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698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47132"/>
            <a:ext cx="9811215" cy="1003608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OBJETIVO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16205"/>
            <a:ext cx="10536044" cy="47607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Establecer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el programa de capacitación para el personal de la Institución dirigido a socializar la política de participación social, mediante herramientas y estrategias que permitan, a nuestra   IPS su implementación y el desarrollo de procesos educativos que transformen las prácticas sociales en función de la realización del derecho a la salud. </a:t>
            </a:r>
          </a:p>
          <a:p>
            <a:pPr marL="0" indent="0" algn="just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Se trata de aportar un insumo básico que nos permita proponer y desarrollar los procesos educativos en el marco de la estrategia educativa para promover la participación social en salud y la implementación de la Política de Participación Social (PPSS) de acuerdo con la Resolución 2063 de 2017.</a:t>
            </a:r>
          </a:p>
        </p:txBody>
      </p:sp>
    </p:spTree>
    <p:extLst>
      <p:ext uri="{BB962C8B-B14F-4D97-AF65-F5344CB8AC3E}">
        <p14:creationId xmlns:p14="http://schemas.microsoft.com/office/powerpoint/2010/main" val="80640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01507" cy="1196046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OBJETIVOS ESPECIFICOS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 Proponer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un enfoque como el horizonte de sentido que puede potenciar las capacidades pedagógicas para realizar el trabajo participativo   y comunitario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2. Proponer un proceso de ordenamiento para la realización de ejercicios educativos en salud para promover la participación social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3. Proponer una metodología básica como posibles “PASOS A USAR” en el desarrollo de espacios educativos para la participación social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4. Plantear a través de documentos anexos ejemplos de PROGRAMAS DE FORMACION y de TALLERES para ser desarrollados en los espacios educativos</a:t>
            </a:r>
          </a:p>
          <a:p>
            <a:pPr marL="0" indent="0" algn="just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168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680224"/>
            <a:ext cx="10335322" cy="970156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ENFOQUE PEDAGÓGICO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educación- formación es considerada como la principal estrategia para disminuir las desigualdades sociales. En este marco, se trata de reducir las brechas de poder construidas históricamente que excluyen a las ciudadanías del conocimiento y a la vez de los circuitos de decisión que terminan debilitando los procesos participativos; lo anterior implica que se debe constituir propuestas en donde la educación en salud y particularmente, la educación para la participación permita que los trabajadores de salud que agencian procesos participativos se cualifiquen y desarrollen sus capacidades para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promover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la participación de la ciudadanía, es decir derecho a la salud, en este caso el derecho a la salud para todos y todas</a:t>
            </a:r>
            <a:r>
              <a:rPr lang="es-MX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0493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123449" cy="828055"/>
          </a:xfrm>
        </p:spPr>
        <p:txBody>
          <a:bodyPr>
            <a:normAutofit/>
          </a:bodyPr>
          <a:lstStyle/>
          <a:p>
            <a:pPr algn="ctr"/>
            <a:r>
              <a:rPr lang="es-MX" sz="2800" dirty="0">
                <a:solidFill>
                  <a:schemeClr val="accent5">
                    <a:lumMod val="75000"/>
                  </a:schemeClr>
                </a:solidFill>
              </a:rPr>
              <a:t>¿QUÉ ES EL DERECHO A LA SALUD?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60810"/>
            <a:ext cx="10515600" cy="47838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El derecho a la salud es la posibilidad de disfrutar de manera individual y colectiva de bienes, servicios y condiciones adecuadas de bienestar que nos permitan tener una vida digna.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 El derecho a la salud es el resultado de la reunión de por lo menos cuatro grandes derechos ciudadanos fundamentales que permiten entender la salud como un bien público (que es de todos):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 • El derecho a la vida: es el reconocimiento de la vida como el más alto valor del ser humano, y el máximo derecho, por lo que debe ser garantizado por parte del Estado.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 • El derecho a la asistencia sanitaria: esto quiere decir el derecho que tenemos todos los seres humanos a tener una atención integral de las enfermedades, cuando lo necesitemos. 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• El derecho al bienestar: es la posibilidad de tener una vida saludable en las mejores condiciones posibles y con acceso suficiente a los medios disponibles. </a:t>
            </a:r>
          </a:p>
          <a:p>
            <a:pPr marL="0" indent="0" algn="just">
              <a:buNone/>
            </a:pP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• El derecho a la participación: es el ejercicio de la ciudadanía y autonomía en el proceso de toma de decisiones y de acciones, individuales y colectivas, en todo lo que atañe a la salud, lo que implica el reconocimiento a la opinión, el acceso a la información, el ejercicio del control sobre los programas y recursos públicos, y la toma de decisiones sobre las políticas que afectan la salud de todos</a:t>
            </a:r>
          </a:p>
        </p:txBody>
      </p:sp>
    </p:spTree>
    <p:extLst>
      <p:ext uri="{BB962C8B-B14F-4D97-AF65-F5344CB8AC3E}">
        <p14:creationId xmlns:p14="http://schemas.microsoft.com/office/powerpoint/2010/main" val="1766289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24171" cy="1460500"/>
          </a:xfrm>
        </p:spPr>
        <p:txBody>
          <a:bodyPr>
            <a:normAutofit/>
          </a:bodyPr>
          <a:lstStyle/>
          <a:p>
            <a:pPr algn="ctr"/>
            <a:r>
              <a:rPr lang="es-MX" sz="2400" dirty="0">
                <a:solidFill>
                  <a:schemeClr val="accent5">
                    <a:lumMod val="75000"/>
                  </a:schemeClr>
                </a:solidFill>
              </a:rPr>
              <a:t>METODOLOGÍA BÁSICA PARA SU DESARROLLO </a:t>
            </a:r>
            <a:br>
              <a:rPr lang="es-MX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s-MX" sz="2400" dirty="0" smtClean="0">
                <a:solidFill>
                  <a:schemeClr val="accent5">
                    <a:lumMod val="75000"/>
                  </a:schemeClr>
                </a:solidFill>
              </a:rPr>
              <a:t>ACTO </a:t>
            </a:r>
            <a:r>
              <a:rPr lang="es-MX" sz="2400" dirty="0">
                <a:solidFill>
                  <a:schemeClr val="accent5">
                    <a:lumMod val="75000"/>
                  </a:schemeClr>
                </a:solidFill>
              </a:rPr>
              <a:t>EDUCATIVO (PROCESO PEDAGÓGICO) PARA EL PERSONAL DE LA SALUD</a:t>
            </a:r>
            <a:endParaRPr lang="en-US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COMFORMACION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DEL GRUPO:</a:t>
            </a:r>
          </a:p>
          <a:p>
            <a:pPr marL="0" indent="0">
              <a:buNone/>
            </a:pPr>
            <a:r>
              <a:rPr lang="es-MX" sz="2000" dirty="0" err="1">
                <a:latin typeface="Arial" panose="020B0604020202020204" pitchFamily="34" charset="0"/>
                <a:cs typeface="Arial" panose="020B0604020202020204" pitchFamily="34" charset="0"/>
              </a:rPr>
              <a:t>Biviana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 Cedeño Villa. Representante legal</a:t>
            </a:r>
          </a:p>
          <a:p>
            <a:pPr marL="0" indent="0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Luz Ángela Díaz. Terapeuta 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Respiratoria</a:t>
            </a:r>
          </a:p>
          <a:p>
            <a:pPr marL="0" indent="0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El personal de la salud se capacitará mediante diapositivas, que serán enviadas a sus correos, seguidamente se harán preguntas sobre su comprensión o dudas, luego se hará firmar el acta de capacitación.</a:t>
            </a:r>
          </a:p>
        </p:txBody>
      </p:sp>
    </p:spTree>
    <p:extLst>
      <p:ext uri="{BB962C8B-B14F-4D97-AF65-F5344CB8AC3E}">
        <p14:creationId xmlns:p14="http://schemas.microsoft.com/office/powerpoint/2010/main" val="1172778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88911"/>
            <a:ext cx="1001193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2800" dirty="0">
                <a:solidFill>
                  <a:schemeClr val="accent5">
                    <a:lumMod val="75000"/>
                  </a:schemeClr>
                </a:solidFill>
              </a:rPr>
              <a:t>¿CÓMO DEFINE LA PPSS LOS ROLES DEL ESTADO Y LA CIUDADANÍA? Y ¿A QUIENES LES COMPETE CUMPLIR ESTA POLÍTICA? 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7117" y="1814474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política parte del reconocimiento de la participación como derecho fundamental vinculado a otro derecho fundamental como lo es la salud. En tal sentido, el Estado es garante de los mismos y la ciudadanía tiene el deber de </a:t>
            </a:r>
            <a:r>
              <a:rPr lang="es-MX" sz="20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-construir la salud. </a:t>
            </a:r>
          </a:p>
          <a:p>
            <a:pPr marL="0" indent="0" algn="just">
              <a:buNone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La Política sienta las bases para el cumplimiento del derecho a la participación en el marco de la Ley 1438 de 2011 y la Ley Estatutaria en Salud 1751 de 2015 que cobija a todo el territorio nacional y a todos los actores del Sistema de Salud.</a:t>
            </a:r>
          </a:p>
        </p:txBody>
      </p:sp>
    </p:spTree>
    <p:extLst>
      <p:ext uri="{BB962C8B-B14F-4D97-AF65-F5344CB8AC3E}">
        <p14:creationId xmlns:p14="http://schemas.microsoft.com/office/powerpoint/2010/main" val="285933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/>
          </p:cNvPicPr>
          <p:nvPr>
            <p:ph idx="1"/>
          </p:nvPr>
        </p:nvPicPr>
        <p:blipFill rotWithShape="1">
          <a:blip r:embed="rId2"/>
          <a:srcRect l="27325" t="27772" r="30754" b="28759"/>
          <a:stretch/>
        </p:blipFill>
        <p:spPr bwMode="auto">
          <a:xfrm>
            <a:off x="1773044" y="1226634"/>
            <a:ext cx="8184995" cy="4694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8426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859" y="490654"/>
            <a:ext cx="7404409" cy="582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52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6068" y="591015"/>
            <a:ext cx="7114478" cy="568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3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8470" y="501805"/>
            <a:ext cx="7345891" cy="582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38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4021" y="557561"/>
            <a:ext cx="7661716" cy="59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18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385" y="509700"/>
            <a:ext cx="6947209" cy="613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06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7083" y="419205"/>
            <a:ext cx="6779941" cy="607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09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15" y="434898"/>
            <a:ext cx="7337947" cy="60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69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8336" y="501805"/>
            <a:ext cx="7662863" cy="570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486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9032" y="312234"/>
            <a:ext cx="7589934" cy="626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98359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848</Words>
  <Application>Microsoft Office PowerPoint</Application>
  <PresentationFormat>Panorámica</PresentationFormat>
  <Paragraphs>40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Wingdings 3</vt:lpstr>
      <vt:lpstr>Espiral</vt:lpstr>
      <vt:lpstr>Política de participación social en salud-PPSS</vt:lpstr>
      <vt:lpstr>LA RESOLUCIÓN 2063 DE 2017 – POLÍTICA DE PARTICIPACIÓN SOCIAL EN SALUD</vt:lpstr>
      <vt:lpstr>OBJETIVO</vt:lpstr>
      <vt:lpstr>OBJETIVOS ESPECIFICOS</vt:lpstr>
      <vt:lpstr>ENFOQUE PEDAGÓGICO</vt:lpstr>
      <vt:lpstr>¿QUÉ ES EL DERECHO A LA SALUD?</vt:lpstr>
      <vt:lpstr>METODOLOGÍA BÁSICA PARA SU DESARROLLO  ACTO EDUCATIVO (PROCESO PEDAGÓGICO) PARA EL PERSONAL DE LA SALUD</vt:lpstr>
      <vt:lpstr>¿CÓMO DEFINE LA PPSS LOS ROLES DEL ESTADO Y LA CIUDADANÍA? Y ¿A QUIENES LES COMPETE CUMPLIR ESTA POLÍTICA?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de participación social en salud-PPSS</dc:title>
  <dc:creator>ADMIN</dc:creator>
  <cp:lastModifiedBy>ADMIN</cp:lastModifiedBy>
  <cp:revision>28</cp:revision>
  <dcterms:created xsi:type="dcterms:W3CDTF">2020-10-28T20:03:31Z</dcterms:created>
  <dcterms:modified xsi:type="dcterms:W3CDTF">2020-10-28T21:07:04Z</dcterms:modified>
</cp:coreProperties>
</file>